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1CCD50-1946-BD4C-9D92-7896A101D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170B91-DB4C-E34D-8E78-84074C383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1E6C7-08DE-284F-ACEE-53B23EBE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B3B5C1-4713-BB42-B9D6-5EEAB59A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CC3D88-0183-8D44-871F-C772AAA6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07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199554-DFD3-7744-8AC2-6AEFA1FC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D6FE470-CC95-3F4E-9686-5A17ED42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E51F67-B1FC-B742-8572-8121A858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D3267F-736A-5044-96B7-D3F2A2A9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F9EAD2-A214-6F44-BAF1-BE229491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738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B4FF0BF-DB1F-4648-A8FF-1850463A4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DAA9DD5-8F81-4349-B2FE-F25612D39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7CAE29-3FED-D24E-BFEE-29A1EBF1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E0D0F2-8FBA-FA48-94DE-628413ACD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610EB2-7911-9448-B701-D96501CB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9220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4382-2F3B-2645-85EB-041AAA5F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221081-38E6-0D4D-BB72-7EE4CA854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DACA5E-69AE-6C47-BE98-E5EA4521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AED639-A532-E345-9676-3E3D1B4D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00D787-9F13-7F40-8A61-89B06579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442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2CBCC-B6DF-BC45-B0BC-43ACB168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0E1AE6-7DB8-7749-90DA-C8664EFE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87BE12-D34E-5D46-A825-B5E3B3CA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97ED7F-F6A8-F146-AA70-AF829DB9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4AF013-B259-014E-AD58-BC64F200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475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6BC4E7-6407-9841-AFAE-1C3B8023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B32435-BC90-614D-B809-A605AA16E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33426B4-B9F3-8C46-BBF9-1CBD3727D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56F62CA-2B5B-E047-A0D6-CC5220DD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AD3C94-988A-9540-8406-F814320D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5488C5-3F45-2F4C-AB0E-4538CAC4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339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EE52C4-AF2F-444B-AA67-637BEF6E8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1AE604-E62B-874C-9EE0-4A363C85A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9C45CFB-7022-BC4B-8D8D-A8078CC47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C47B25D-6B21-5242-881F-C02C9CD9E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D473EE-65A1-F443-91A5-BD0595D89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1098634-A6E0-0B4D-9DED-13C8F797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B2C0978-748E-ED4B-8104-9E56E78FA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14D9E5-AAC2-6E4A-8703-8D11A889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77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501C4-3790-E946-AA00-61786FEC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D1E3496-D979-BB4B-AAFB-205E04D7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9281E33-05EE-1748-B140-6DCF9D02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B9F9200-8583-414B-BEF6-DAB89A5C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3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889FE3D-AC50-C840-922C-8704701C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D60753B-56A8-9840-B9B5-FECEEBFE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2FE7A54-8013-7346-8F8D-C497625B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00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E3D838-2474-614C-9F7A-CE243157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288304-E0FA-3944-B427-581C5B511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38FEA0E-5A92-C948-8680-6B3B908DC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638F34F-A5FE-B644-9785-F9B341D6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411E6CF-7471-A04A-B19F-53161E4C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AAFE35-C326-D74E-9654-6CB8D52E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74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314F33-8281-E145-8048-C0E18FB4A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5583D78-096B-DB4E-9800-2FE631D66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F5A0BA-8BE7-C043-965E-EFE2A67C2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002822-EAF4-8742-BF59-D36DD490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47A962-E060-964B-B55B-5F5CF3466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4EC92A-BEC0-0B42-B9BE-23EB3197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885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40B4CBD-0548-BE44-927F-EF614AB1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EB0F41-F118-3D48-AAFA-B0965361B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0AEF02-BDBF-1F46-9018-74FEE3F94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7A4AD-5059-AB41-8156-AA1D33180D6C}" type="datetimeFigureOut">
              <a:rPr kumimoji="1" lang="ja-JP" altLang="en-US" smtClean="0"/>
              <a:t>2019/12/15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21018E-29BC-6F40-80C2-87F06B379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17924F-FB07-1A4F-BAFD-D4977CA03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C7473-00F1-9544-9A70-40E660908F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84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9AE324C-E1D5-E740-8B58-4266EF56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47257"/>
            <a:ext cx="5588000" cy="698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258207A-D92B-0843-A8C3-F75B71A9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760413"/>
            <a:ext cx="9512300" cy="1587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004FFEA-D218-574E-8637-FA7C1EB26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2347913"/>
            <a:ext cx="7023100" cy="51054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0280749-E88A-844E-BE87-00950E7A8B83}"/>
              </a:ext>
            </a:extLst>
          </p:cNvPr>
          <p:cNvSpPr/>
          <p:nvPr/>
        </p:nvSpPr>
        <p:spPr>
          <a:xfrm>
            <a:off x="2499360" y="268224"/>
            <a:ext cx="1950720" cy="377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D89AEA4-2B87-E142-863D-74423115E692}"/>
              </a:ext>
            </a:extLst>
          </p:cNvPr>
          <p:cNvSpPr/>
          <p:nvPr/>
        </p:nvSpPr>
        <p:spPr>
          <a:xfrm>
            <a:off x="7867396" y="957072"/>
            <a:ext cx="1605788" cy="377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8FE621-ED07-C84D-8F47-A4A4EAAD7A78}"/>
              </a:ext>
            </a:extLst>
          </p:cNvPr>
          <p:cNvSpPr/>
          <p:nvPr/>
        </p:nvSpPr>
        <p:spPr>
          <a:xfrm>
            <a:off x="594868" y="4645152"/>
            <a:ext cx="6647180" cy="658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EE39C78-D7CF-E94C-B902-67DC9E905670}"/>
              </a:ext>
            </a:extLst>
          </p:cNvPr>
          <p:cNvSpPr/>
          <p:nvPr/>
        </p:nvSpPr>
        <p:spPr>
          <a:xfrm>
            <a:off x="518160" y="6821424"/>
            <a:ext cx="835152" cy="597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21D024-424D-3F46-A91C-FDD713BCE98B}"/>
              </a:ext>
            </a:extLst>
          </p:cNvPr>
          <p:cNvSpPr txBox="1"/>
          <p:nvPr/>
        </p:nvSpPr>
        <p:spPr>
          <a:xfrm>
            <a:off x="4450080" y="21031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①</a:t>
            </a:r>
            <a:r>
              <a:rPr kumimoji="1" lang="ja-JP" altLang="en-US"/>
              <a:t>ここをクリックする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1D0606-086A-1E42-97BA-AE9250E41DA4}"/>
              </a:ext>
            </a:extLst>
          </p:cNvPr>
          <p:cNvSpPr txBox="1"/>
          <p:nvPr/>
        </p:nvSpPr>
        <p:spPr>
          <a:xfrm>
            <a:off x="7624803" y="6207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②</a:t>
            </a:r>
            <a:r>
              <a:rPr lang="ja-JP" altLang="en-US"/>
              <a:t>ここをクリックする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72F30BB-F6FF-AB43-B2DB-A5B97A121951}"/>
              </a:ext>
            </a:extLst>
          </p:cNvPr>
          <p:cNvSpPr txBox="1"/>
          <p:nvPr/>
        </p:nvSpPr>
        <p:spPr>
          <a:xfrm>
            <a:off x="594868" y="4294204"/>
            <a:ext cx="697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③</a:t>
            </a:r>
            <a:r>
              <a:rPr kumimoji="1" lang="ja-JP" altLang="en-US"/>
              <a:t>プロジェクト名を入力してください。（タイトル名で</a:t>
            </a:r>
            <a:r>
              <a:rPr kumimoji="1" lang="en-US" altLang="ja-JP" dirty="0"/>
              <a:t>OK</a:t>
            </a:r>
            <a:r>
              <a:rPr kumimoji="1" lang="ja-JP" altLang="en-US"/>
              <a:t>です）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3883A0A-F7F6-404F-AB70-1AC8E863EE2E}"/>
              </a:ext>
            </a:extLst>
          </p:cNvPr>
          <p:cNvSpPr txBox="1"/>
          <p:nvPr/>
        </p:nvSpPr>
        <p:spPr>
          <a:xfrm>
            <a:off x="1353312" y="669855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④</a:t>
            </a:r>
            <a:r>
              <a:rPr kumimoji="1" lang="ja-JP" altLang="en-US"/>
              <a:t>作成ボタンをクリックする</a:t>
            </a:r>
          </a:p>
        </p:txBody>
      </p:sp>
    </p:spTree>
    <p:extLst>
      <p:ext uri="{BB962C8B-B14F-4D97-AF65-F5344CB8AC3E}">
        <p14:creationId xmlns:p14="http://schemas.microsoft.com/office/powerpoint/2010/main" val="53689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67E9570-D424-3043-B1D1-C9280E47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1" y="938784"/>
            <a:ext cx="4599053" cy="36697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32879B2-A7CA-5147-89C1-99059D76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0" y="5327904"/>
            <a:ext cx="4599053" cy="124912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867F44E-682E-3A43-9627-A356B6399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389" y="655689"/>
            <a:ext cx="4912947" cy="603504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20B4DA-300E-B24D-A929-77432BC0E25F}"/>
              </a:ext>
            </a:extLst>
          </p:cNvPr>
          <p:cNvSpPr txBox="1"/>
          <p:nvPr/>
        </p:nvSpPr>
        <p:spPr>
          <a:xfrm>
            <a:off x="144271" y="286357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30. Google/</a:t>
            </a:r>
            <a:r>
              <a:rPr kumimoji="1" lang="ja-JP" altLang="en-US"/>
              <a:t>マスター名</a:t>
            </a:r>
            <a:r>
              <a:rPr kumimoji="1" lang="en-US" altLang="ja-JP" dirty="0"/>
              <a:t> </a:t>
            </a:r>
            <a:r>
              <a:rPr kumimoji="1" lang="ja-JP" altLang="en-US"/>
              <a:t>を選び、</a:t>
            </a:r>
            <a:endParaRPr kumimoji="1" lang="en-US" altLang="ja-JP" dirty="0"/>
          </a:p>
          <a:p>
            <a:r>
              <a:rPr kumimoji="1" lang="ja-JP" altLang="en-US"/>
              <a:t>マスターデータを作ります。</a:t>
            </a:r>
            <a:endParaRPr kumimoji="1"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51D6CF-F956-C048-AFDD-31621EFFFF50}"/>
              </a:ext>
            </a:extLst>
          </p:cNvPr>
          <p:cNvSpPr txBox="1"/>
          <p:nvPr/>
        </p:nvSpPr>
        <p:spPr>
          <a:xfrm>
            <a:off x="144270" y="4888837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31. Download</a:t>
            </a:r>
            <a:r>
              <a:rPr lang="ja-JP" altLang="en-US"/>
              <a:t>を押すと、データが反映されます。</a:t>
            </a:r>
            <a:endParaRPr kumimoji="1" lang="en-US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0CE449-CDF7-6C44-893B-6D5A2F9CFBF6}"/>
              </a:ext>
            </a:extLst>
          </p:cNvPr>
          <p:cNvSpPr/>
          <p:nvPr/>
        </p:nvSpPr>
        <p:spPr>
          <a:xfrm>
            <a:off x="144270" y="5693664"/>
            <a:ext cx="4599053" cy="300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E5A573-157A-CD46-A93B-55CABF032D3A}"/>
              </a:ext>
            </a:extLst>
          </p:cNvPr>
          <p:cNvSpPr txBox="1"/>
          <p:nvPr/>
        </p:nvSpPr>
        <p:spPr>
          <a:xfrm>
            <a:off x="5801949" y="286357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下図の様に、データが反映されていれば</a:t>
            </a:r>
            <a:r>
              <a:rPr kumimoji="1" lang="en-US" altLang="ja-JP" dirty="0"/>
              <a:t>OK</a:t>
            </a:r>
            <a:r>
              <a:rPr kumimoji="1" lang="ja-JP" altLang="en-US"/>
              <a:t>です。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893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6483E37-5707-EB48-9F9E-A9351279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323850"/>
            <a:ext cx="10769600" cy="17526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238E7F0-6AD4-A94A-AA46-AAD4E776D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2525712"/>
            <a:ext cx="3289300" cy="38354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01B95A7-976E-6C40-9930-7D105931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0" y="3132137"/>
            <a:ext cx="5308600" cy="29083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02F2A3B-A28A-A546-8E6B-9F7F574F4E8D}"/>
              </a:ext>
            </a:extLst>
          </p:cNvPr>
          <p:cNvSpPr/>
          <p:nvPr/>
        </p:nvSpPr>
        <p:spPr>
          <a:xfrm>
            <a:off x="282574" y="4208334"/>
            <a:ext cx="3289299" cy="583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83E125-5280-C442-88C7-9255D82E75C0}"/>
              </a:ext>
            </a:extLst>
          </p:cNvPr>
          <p:cNvSpPr/>
          <p:nvPr/>
        </p:nvSpPr>
        <p:spPr>
          <a:xfrm>
            <a:off x="4665599" y="5189790"/>
            <a:ext cx="1783970" cy="583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9151E69-5345-454C-8F96-330FBDC37CBF}"/>
              </a:ext>
            </a:extLst>
          </p:cNvPr>
          <p:cNvSpPr/>
          <p:nvPr/>
        </p:nvSpPr>
        <p:spPr>
          <a:xfrm>
            <a:off x="282573" y="299466"/>
            <a:ext cx="10769600" cy="175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FD1F98-907F-3940-99DA-3CA7B46AFE39}"/>
              </a:ext>
            </a:extLst>
          </p:cNvPr>
          <p:cNvSpPr txBox="1"/>
          <p:nvPr/>
        </p:nvSpPr>
        <p:spPr>
          <a:xfrm>
            <a:off x="282571" y="-1219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⑤</a:t>
            </a:r>
            <a:r>
              <a:rPr kumimoji="1" lang="ja-JP" altLang="en-US"/>
              <a:t>この画面になります。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4BDDBBD-20B3-784E-A114-A34D7E37E5E4}"/>
              </a:ext>
            </a:extLst>
          </p:cNvPr>
          <p:cNvSpPr txBox="1"/>
          <p:nvPr/>
        </p:nvSpPr>
        <p:spPr>
          <a:xfrm>
            <a:off x="282570" y="2210577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⑥</a:t>
            </a:r>
            <a:r>
              <a:rPr kumimoji="1" lang="ja-JP" altLang="en-US"/>
              <a:t>画面右側にある「認証情報」を選びます。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D38F5C-A2DE-584D-BD7E-9D84A5D06C35}"/>
              </a:ext>
            </a:extLst>
          </p:cNvPr>
          <p:cNvSpPr txBox="1"/>
          <p:nvPr/>
        </p:nvSpPr>
        <p:spPr>
          <a:xfrm>
            <a:off x="4555866" y="6040437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⑦</a:t>
            </a:r>
            <a:r>
              <a:rPr kumimoji="1" lang="ja-JP" altLang="en-US"/>
              <a:t>認証情報を作成ボタンを押します！</a:t>
            </a:r>
          </a:p>
        </p:txBody>
      </p:sp>
    </p:spTree>
    <p:extLst>
      <p:ext uri="{BB962C8B-B14F-4D97-AF65-F5344CB8AC3E}">
        <p14:creationId xmlns:p14="http://schemas.microsoft.com/office/powerpoint/2010/main" val="383639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EA2222F-2D59-944F-A8ED-22379B00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" y="400050"/>
            <a:ext cx="6464300" cy="29083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2B53FA9-7FAB-DB4A-B3D9-EC83A151B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0182"/>
            <a:ext cx="12192000" cy="60132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849C20A-0329-7448-AD3F-66935771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42" y="4888875"/>
            <a:ext cx="5321300" cy="1016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4B05989-F55A-1940-B5E5-7E77C6E5A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046" y="4410415"/>
            <a:ext cx="2832100" cy="30226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5667B8B-35FC-1A43-B5FE-356B544A0CBB}"/>
              </a:ext>
            </a:extLst>
          </p:cNvPr>
          <p:cNvSpPr/>
          <p:nvPr/>
        </p:nvSpPr>
        <p:spPr>
          <a:xfrm>
            <a:off x="402590" y="1231392"/>
            <a:ext cx="5961634" cy="514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CCD696-0029-BE41-8350-376460D38406}"/>
              </a:ext>
            </a:extLst>
          </p:cNvPr>
          <p:cNvSpPr/>
          <p:nvPr/>
        </p:nvSpPr>
        <p:spPr>
          <a:xfrm>
            <a:off x="11045778" y="3673654"/>
            <a:ext cx="1109472" cy="549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E1B8C4-BF6D-9F45-9A74-AB3AF7742C4E}"/>
              </a:ext>
            </a:extLst>
          </p:cNvPr>
          <p:cNvSpPr/>
          <p:nvPr/>
        </p:nvSpPr>
        <p:spPr>
          <a:xfrm>
            <a:off x="341630" y="5375733"/>
            <a:ext cx="5321300" cy="419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9E10CA-E0B6-1740-A085-B329877A6591}"/>
              </a:ext>
            </a:extLst>
          </p:cNvPr>
          <p:cNvSpPr/>
          <p:nvPr/>
        </p:nvSpPr>
        <p:spPr>
          <a:xfrm>
            <a:off x="7076231" y="5417128"/>
            <a:ext cx="2765915" cy="11145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F5294F-7029-5E45-AA0A-97E64B0BEB67}"/>
              </a:ext>
            </a:extLst>
          </p:cNvPr>
          <p:cNvSpPr/>
          <p:nvPr/>
        </p:nvSpPr>
        <p:spPr>
          <a:xfrm>
            <a:off x="7040107" y="6774865"/>
            <a:ext cx="830263" cy="481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5E379E4-B982-0C41-81B2-72336DE83901}"/>
              </a:ext>
            </a:extLst>
          </p:cNvPr>
          <p:cNvSpPr txBox="1"/>
          <p:nvPr/>
        </p:nvSpPr>
        <p:spPr>
          <a:xfrm>
            <a:off x="6677274" y="1207008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⑧OAuth</a:t>
            </a:r>
            <a:r>
              <a:rPr lang="ja-JP" altLang="en-US"/>
              <a:t>クライアント</a:t>
            </a:r>
            <a:r>
              <a:rPr lang="en-US" altLang="ja-JP" dirty="0"/>
              <a:t>ID </a:t>
            </a:r>
            <a:r>
              <a:rPr lang="ja-JP" altLang="en-US"/>
              <a:t>を選択します。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072730-15ED-4141-8DCF-3538C4828777}"/>
              </a:ext>
            </a:extLst>
          </p:cNvPr>
          <p:cNvSpPr txBox="1"/>
          <p:nvPr/>
        </p:nvSpPr>
        <p:spPr>
          <a:xfrm>
            <a:off x="178379" y="3369849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⑨</a:t>
            </a:r>
            <a:r>
              <a:rPr kumimoji="1" lang="ja-JP" altLang="en-US"/>
              <a:t>この画面が出てきたら「同意画面を設定」ボタンを押し</a:t>
            </a:r>
            <a:r>
              <a:rPr lang="ja-JP" altLang="en-US"/>
              <a:t>ます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798947-CA4B-CF41-BE17-F13220F8B522}"/>
              </a:ext>
            </a:extLst>
          </p:cNvPr>
          <p:cNvSpPr txBox="1"/>
          <p:nvPr/>
        </p:nvSpPr>
        <p:spPr>
          <a:xfrm>
            <a:off x="178379" y="5928562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⑩</a:t>
            </a:r>
            <a:r>
              <a:rPr kumimoji="1" lang="ja-JP" altLang="en-US"/>
              <a:t>同意画面にて、</a:t>
            </a:r>
            <a:endParaRPr kumimoji="1" lang="en-US" altLang="ja-JP" dirty="0"/>
          </a:p>
          <a:p>
            <a:r>
              <a:rPr kumimoji="1" lang="ja-JP" altLang="en-US"/>
              <a:t>アプリケーション名を入力し、保存してください。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7309857-9BCB-CC4B-9A36-B6812741DD15}"/>
              </a:ext>
            </a:extLst>
          </p:cNvPr>
          <p:cNvSpPr txBox="1"/>
          <p:nvPr/>
        </p:nvSpPr>
        <p:spPr>
          <a:xfrm>
            <a:off x="9942865" y="4729402"/>
            <a:ext cx="4951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11. </a:t>
            </a:r>
            <a:r>
              <a:rPr kumimoji="1" lang="ja-JP" altLang="en-US"/>
              <a:t>その他を選び、名前を入力してください。</a:t>
            </a:r>
            <a:endParaRPr kumimoji="1" lang="en-US" altLang="ja-JP" dirty="0"/>
          </a:p>
          <a:p>
            <a:r>
              <a:rPr lang="ja-JP" altLang="en-US"/>
              <a:t>タイトル名で</a:t>
            </a:r>
            <a:r>
              <a:rPr lang="en-US" altLang="ja-JP" dirty="0"/>
              <a:t>OK</a:t>
            </a:r>
            <a:r>
              <a:rPr lang="ja-JP" altLang="en-US"/>
              <a:t>です。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4CB633-CC62-D847-BF10-119659730C87}"/>
              </a:ext>
            </a:extLst>
          </p:cNvPr>
          <p:cNvSpPr txBox="1"/>
          <p:nvPr/>
        </p:nvSpPr>
        <p:spPr>
          <a:xfrm>
            <a:off x="6962608" y="7329697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12. </a:t>
            </a:r>
            <a:r>
              <a:rPr kumimoji="1" lang="ja-JP" altLang="en-US"/>
              <a:t>作成ボタンを押してください。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7831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52BBF64-A1D4-0647-B030-E47F8B3F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7" y="730250"/>
            <a:ext cx="6616700" cy="49403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87FDCD-9410-694B-8820-FDDEAF80F023}"/>
              </a:ext>
            </a:extLst>
          </p:cNvPr>
          <p:cNvSpPr txBox="1"/>
          <p:nvPr/>
        </p:nvSpPr>
        <p:spPr>
          <a:xfrm>
            <a:off x="132508" y="83919"/>
            <a:ext cx="5963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13. </a:t>
            </a:r>
            <a:r>
              <a:rPr kumimoji="1" lang="ja-JP" altLang="en-US"/>
              <a:t>この画面が出れば、完了です。</a:t>
            </a:r>
            <a:endParaRPr kumimoji="1" lang="en-US" altLang="ja-JP" dirty="0"/>
          </a:p>
          <a:p>
            <a:r>
              <a:rPr kumimoji="1" lang="ja-JP" altLang="en-US"/>
              <a:t>これで、クライアント</a:t>
            </a:r>
            <a:r>
              <a:rPr kumimoji="1" lang="en-US" altLang="ja-JP" dirty="0"/>
              <a:t>ID</a:t>
            </a:r>
            <a:r>
              <a:rPr kumimoji="1" lang="ja-JP" altLang="en-US"/>
              <a:t>とシークレットが作れました。</a:t>
            </a:r>
          </a:p>
        </p:txBody>
      </p:sp>
    </p:spTree>
    <p:extLst>
      <p:ext uri="{BB962C8B-B14F-4D97-AF65-F5344CB8AC3E}">
        <p14:creationId xmlns:p14="http://schemas.microsoft.com/office/powerpoint/2010/main" val="260390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8C69A1A-2994-4F44-BB0A-5533E2844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485202"/>
            <a:ext cx="5686425" cy="17801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A0075D-1B82-7744-B283-4414040A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0" y="2819361"/>
            <a:ext cx="5703279" cy="33372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9474784-0E4E-9748-8F51-FE010FA98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27" y="6372798"/>
            <a:ext cx="1651000" cy="1727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B1DAF79-7C23-8645-A91F-932C56B02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64" y="1315627"/>
            <a:ext cx="5410200" cy="42291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4CFA7C-3B04-F342-9676-AB30E16B61F5}"/>
              </a:ext>
            </a:extLst>
          </p:cNvPr>
          <p:cNvSpPr/>
          <p:nvPr/>
        </p:nvSpPr>
        <p:spPr>
          <a:xfrm>
            <a:off x="3439704" y="643566"/>
            <a:ext cx="805723" cy="751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FE0C69D-2487-2140-A185-0E0147A2364C}"/>
              </a:ext>
            </a:extLst>
          </p:cNvPr>
          <p:cNvSpPr/>
          <p:nvPr/>
        </p:nvSpPr>
        <p:spPr>
          <a:xfrm>
            <a:off x="6682491" y="3669791"/>
            <a:ext cx="5309461" cy="379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41570F-056F-CF46-8108-872E9A12170D}"/>
              </a:ext>
            </a:extLst>
          </p:cNvPr>
          <p:cNvSpPr txBox="1"/>
          <p:nvPr/>
        </p:nvSpPr>
        <p:spPr>
          <a:xfrm>
            <a:off x="149927" y="115870"/>
            <a:ext cx="646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14. Assets</a:t>
            </a:r>
            <a:r>
              <a:rPr kumimoji="1" lang="ja-JP" altLang="en-US"/>
              <a:t>の中に、「</a:t>
            </a:r>
            <a:r>
              <a:rPr kumimoji="1" lang="en-US" altLang="ja-JP" dirty="0" err="1"/>
              <a:t>MasterData</a:t>
            </a:r>
            <a:r>
              <a:rPr kumimoji="1" lang="ja-JP" altLang="en-US"/>
              <a:t>」</a:t>
            </a:r>
            <a:r>
              <a:rPr lang="ja-JP" altLang="en-US"/>
              <a:t>フォルダを作成します。</a:t>
            </a:r>
            <a:endParaRPr kumimoji="1"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4CE8733-E451-A74A-A90D-F1F53DEFF047}"/>
              </a:ext>
            </a:extLst>
          </p:cNvPr>
          <p:cNvSpPr txBox="1"/>
          <p:nvPr/>
        </p:nvSpPr>
        <p:spPr>
          <a:xfrm>
            <a:off x="171450" y="2450029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15. </a:t>
            </a:r>
            <a:r>
              <a:rPr kumimoji="1" lang="en-US" altLang="ja-JP" dirty="0" err="1"/>
              <a:t>GoogleData</a:t>
            </a:r>
            <a:r>
              <a:rPr kumimoji="1" lang="en-US" altLang="ja-JP" dirty="0"/>
              <a:t> Setting</a:t>
            </a:r>
            <a:r>
              <a:rPr kumimoji="1" lang="ja-JP" altLang="en-US"/>
              <a:t>を作ります。</a:t>
            </a:r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EE8619-2FFB-174B-896E-C90704CAD2C3}"/>
              </a:ext>
            </a:extLst>
          </p:cNvPr>
          <p:cNvSpPr txBox="1"/>
          <p:nvPr/>
        </p:nvSpPr>
        <p:spPr>
          <a:xfrm>
            <a:off x="6610350" y="639544"/>
            <a:ext cx="474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16. 13</a:t>
            </a:r>
            <a:r>
              <a:rPr kumimoji="1" lang="ja-JP" altLang="en-US"/>
              <a:t>で作られた</a:t>
            </a:r>
            <a:r>
              <a:rPr kumimoji="1" lang="en-US" altLang="ja-JP" dirty="0"/>
              <a:t>ClientID</a:t>
            </a:r>
            <a:r>
              <a:rPr kumimoji="1" lang="ja-JP" altLang="en-US"/>
              <a:t>、</a:t>
            </a:r>
            <a:r>
              <a:rPr kumimoji="1" lang="en-US" altLang="ja-JP" dirty="0"/>
              <a:t>Client Secret </a:t>
            </a:r>
            <a:r>
              <a:rPr lang="ja-JP" altLang="en-US"/>
              <a:t>を</a:t>
            </a:r>
            <a:endParaRPr lang="en-US" altLang="ja-JP" dirty="0"/>
          </a:p>
          <a:p>
            <a:r>
              <a:rPr lang="ja-JP" altLang="en-US"/>
              <a:t>コピーして、</a:t>
            </a:r>
            <a:r>
              <a:rPr kumimoji="1" lang="ja-JP" altLang="en-US"/>
              <a:t>貼り付けます。</a:t>
            </a:r>
            <a:endParaRPr kumimoji="1" lang="en-US" altLang="ja-JP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5460CAE-209A-4940-AA8C-62FDD759FB21}"/>
              </a:ext>
            </a:extLst>
          </p:cNvPr>
          <p:cNvSpPr txBox="1"/>
          <p:nvPr/>
        </p:nvSpPr>
        <p:spPr>
          <a:xfrm>
            <a:off x="6610350" y="5726467"/>
            <a:ext cx="577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17. Start Authentication </a:t>
            </a:r>
            <a:r>
              <a:rPr kumimoji="1" lang="ja-JP" altLang="en-US"/>
              <a:t>を押して、認証を始めます。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1996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B0C021-1E49-7B4E-AF54-56A6F287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641578"/>
            <a:ext cx="5589497" cy="32337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596BD59-AA82-5A4C-95E4-A6CB8939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72" y="4561795"/>
            <a:ext cx="5589497" cy="18254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64EAD7A-39A2-F946-8256-60D21D6A4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24" y="175020"/>
            <a:ext cx="2682784" cy="15144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80A637-BCCF-7040-A9A4-2D94EDB26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224" y="1689495"/>
            <a:ext cx="3446463" cy="516969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6C3C78-6030-494E-B820-67CAFB029B04}"/>
              </a:ext>
            </a:extLst>
          </p:cNvPr>
          <p:cNvSpPr/>
          <p:nvPr/>
        </p:nvSpPr>
        <p:spPr>
          <a:xfrm>
            <a:off x="456292" y="3341235"/>
            <a:ext cx="556078" cy="338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EF9B8D4-3256-4348-9361-4A777ED75954}"/>
              </a:ext>
            </a:extLst>
          </p:cNvPr>
          <p:cNvSpPr/>
          <p:nvPr/>
        </p:nvSpPr>
        <p:spPr>
          <a:xfrm>
            <a:off x="456291" y="6038269"/>
            <a:ext cx="2341337" cy="338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33F9F3-34E4-464C-B53A-39A3823E40CA}"/>
              </a:ext>
            </a:extLst>
          </p:cNvPr>
          <p:cNvSpPr/>
          <p:nvPr/>
        </p:nvSpPr>
        <p:spPr>
          <a:xfrm>
            <a:off x="8609692" y="1218520"/>
            <a:ext cx="501651" cy="338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279346-117D-5D4A-8775-4911B9EB72D8}"/>
              </a:ext>
            </a:extLst>
          </p:cNvPr>
          <p:cNvSpPr/>
          <p:nvPr/>
        </p:nvSpPr>
        <p:spPr>
          <a:xfrm>
            <a:off x="9144001" y="6452608"/>
            <a:ext cx="1034142" cy="427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F4FC7AA-5599-FB4B-93E4-E319978EAE8B}"/>
              </a:ext>
            </a:extLst>
          </p:cNvPr>
          <p:cNvSpPr txBox="1"/>
          <p:nvPr/>
        </p:nvSpPr>
        <p:spPr>
          <a:xfrm>
            <a:off x="412750" y="147542"/>
            <a:ext cx="4490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18. </a:t>
            </a:r>
            <a:r>
              <a:rPr kumimoji="1" lang="ja-JP" altLang="en-US"/>
              <a:t>ログインすると、この画面が出ます。</a:t>
            </a:r>
            <a:endParaRPr kumimoji="1" lang="en-US" altLang="ja-JP" dirty="0"/>
          </a:p>
          <a:p>
            <a:r>
              <a:rPr lang="ja-JP" altLang="en-US"/>
              <a:t>「詳細」を押してください。</a:t>
            </a:r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FAE0B4-3D87-6C4F-8789-01494E17D09F}"/>
              </a:ext>
            </a:extLst>
          </p:cNvPr>
          <p:cNvSpPr txBox="1"/>
          <p:nvPr/>
        </p:nvSpPr>
        <p:spPr>
          <a:xfrm>
            <a:off x="416299" y="6534834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19. </a:t>
            </a:r>
            <a:r>
              <a:rPr kumimoji="1" lang="ja-JP" altLang="en-US"/>
              <a:t>ここを押して、許可ページに移動します</a:t>
            </a:r>
            <a:endParaRPr kumimoji="1"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AF3DA8-DAC9-5846-8F65-26195D33AFDF}"/>
              </a:ext>
            </a:extLst>
          </p:cNvPr>
          <p:cNvSpPr txBox="1"/>
          <p:nvPr/>
        </p:nvSpPr>
        <p:spPr>
          <a:xfrm>
            <a:off x="9479481" y="1220526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20. </a:t>
            </a:r>
            <a:r>
              <a:rPr kumimoji="1" lang="ja-JP" altLang="en-US"/>
              <a:t>許可を押します。</a:t>
            </a:r>
            <a:endParaRPr kumimoji="1" lang="en-US" altLang="ja-JP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8D2CC6D-BC79-814F-AF39-77DCC3C1E321}"/>
              </a:ext>
            </a:extLst>
          </p:cNvPr>
          <p:cNvSpPr txBox="1"/>
          <p:nvPr/>
        </p:nvSpPr>
        <p:spPr>
          <a:xfrm>
            <a:off x="10224236" y="6019859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21. </a:t>
            </a:r>
            <a:r>
              <a:rPr kumimoji="1" lang="ja-JP" altLang="en-US"/>
              <a:t>このページが出てきたら、</a:t>
            </a:r>
            <a:endParaRPr kumimoji="1" lang="en-US" altLang="ja-JP" dirty="0"/>
          </a:p>
          <a:p>
            <a:r>
              <a:rPr kumimoji="1" lang="ja-JP" altLang="en-US"/>
              <a:t>許可を押します。（最後）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8700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6EC2EA2-6DF3-E446-B208-52512F71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50800"/>
            <a:ext cx="5943600" cy="3378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5B0A364-788A-DE40-BAFC-4A0252C0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730" y="357760"/>
            <a:ext cx="5410200" cy="42291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3D9F949-9777-A844-9031-210D38456CB4}"/>
              </a:ext>
            </a:extLst>
          </p:cNvPr>
          <p:cNvSpPr/>
          <p:nvPr/>
        </p:nvSpPr>
        <p:spPr>
          <a:xfrm>
            <a:off x="5673044" y="2461424"/>
            <a:ext cx="501651" cy="423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9B4C81F-2E8D-0548-9031-ED75730F48AE}"/>
              </a:ext>
            </a:extLst>
          </p:cNvPr>
          <p:cNvSpPr/>
          <p:nvPr/>
        </p:nvSpPr>
        <p:spPr>
          <a:xfrm>
            <a:off x="6507616" y="3227273"/>
            <a:ext cx="5399314" cy="338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48A57D-0679-5A4B-B000-96EDD0C2A6B9}"/>
              </a:ext>
            </a:extLst>
          </p:cNvPr>
          <p:cNvSpPr/>
          <p:nvPr/>
        </p:nvSpPr>
        <p:spPr>
          <a:xfrm>
            <a:off x="6535736" y="3934619"/>
            <a:ext cx="5399314" cy="495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F1E53D7-C412-664C-B581-ED461E598771}"/>
              </a:ext>
            </a:extLst>
          </p:cNvPr>
          <p:cNvSpPr txBox="1"/>
          <p:nvPr/>
        </p:nvSpPr>
        <p:spPr>
          <a:xfrm>
            <a:off x="680659" y="3227273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22. </a:t>
            </a:r>
            <a:r>
              <a:rPr kumimoji="1" lang="ja-JP" altLang="en-US"/>
              <a:t>コピーしてください。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689974-5A29-2F41-9117-5E198CC45B6D}"/>
              </a:ext>
            </a:extLst>
          </p:cNvPr>
          <p:cNvSpPr txBox="1"/>
          <p:nvPr/>
        </p:nvSpPr>
        <p:spPr>
          <a:xfrm>
            <a:off x="6496730" y="4771403"/>
            <a:ext cx="552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23. </a:t>
            </a:r>
            <a:r>
              <a:rPr lang="en-US" altLang="ja-JP" dirty="0" err="1"/>
              <a:t>AccessCode</a:t>
            </a:r>
            <a:r>
              <a:rPr lang="ja-JP" altLang="en-US"/>
              <a:t>に貼り付けてください。</a:t>
            </a:r>
            <a:endParaRPr lang="en-US" altLang="ja-JP" dirty="0"/>
          </a:p>
          <a:p>
            <a:r>
              <a:rPr lang="ja-JP" altLang="en-US"/>
              <a:t>その後、</a:t>
            </a:r>
            <a:r>
              <a:rPr lang="en-US" altLang="ja-JP" dirty="0"/>
              <a:t>Finish Authentication </a:t>
            </a:r>
            <a:r>
              <a:rPr lang="ja-JP" altLang="en-US"/>
              <a:t>を押してください。</a:t>
            </a:r>
            <a:endParaRPr kumimoji="1"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4EDAEA7-FDA2-DC48-B66D-51E485C1807F}"/>
              </a:ext>
            </a:extLst>
          </p:cNvPr>
          <p:cNvSpPr txBox="1"/>
          <p:nvPr/>
        </p:nvSpPr>
        <p:spPr>
          <a:xfrm>
            <a:off x="6507616" y="5609297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24. </a:t>
            </a:r>
            <a:r>
              <a:rPr lang="en-US" altLang="ja-JP" dirty="0"/>
              <a:t>Runtime Path</a:t>
            </a:r>
            <a:r>
              <a:rPr lang="ja-JP" altLang="en-US"/>
              <a:t>、</a:t>
            </a:r>
            <a:r>
              <a:rPr lang="en-US" altLang="ja-JP" dirty="0"/>
              <a:t>Editor Path </a:t>
            </a:r>
            <a:r>
              <a:rPr lang="ja-JP" altLang="en-US"/>
              <a:t>を設定します。</a:t>
            </a:r>
            <a:endParaRPr lang="en-US" altLang="ja-JP" dirty="0"/>
          </a:p>
          <a:p>
            <a:r>
              <a:rPr kumimoji="1" lang="ja-JP" altLang="en-US"/>
              <a:t>設定後、そのフォルダを作成してください。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877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86BA443-E4A0-CC49-BF25-3BFA91AA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803"/>
            <a:ext cx="12192000" cy="658822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C16C82-B772-6D4F-8214-22C40EF1C10F}"/>
              </a:ext>
            </a:extLst>
          </p:cNvPr>
          <p:cNvSpPr txBox="1"/>
          <p:nvPr/>
        </p:nvSpPr>
        <p:spPr>
          <a:xfrm>
            <a:off x="92831" y="59471"/>
            <a:ext cx="777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25. </a:t>
            </a:r>
            <a:r>
              <a:rPr lang="en-US" altLang="ja-JP" dirty="0"/>
              <a:t>Google</a:t>
            </a:r>
            <a:r>
              <a:rPr lang="ja-JP" altLang="en-US"/>
              <a:t>スプレッドシートを作成し、下図のようなシートを作ります。</a:t>
            </a:r>
            <a:endParaRPr kumimoji="1" lang="en-US" altLang="ja-JP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53E84D-41E7-D84C-AD29-9D287EB685C7}"/>
              </a:ext>
            </a:extLst>
          </p:cNvPr>
          <p:cNvSpPr/>
          <p:nvPr/>
        </p:nvSpPr>
        <p:spPr>
          <a:xfrm>
            <a:off x="363535" y="1822790"/>
            <a:ext cx="11708721" cy="212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E39338-3A5F-C84C-8F56-1A176938981F}"/>
              </a:ext>
            </a:extLst>
          </p:cNvPr>
          <p:cNvSpPr/>
          <p:nvPr/>
        </p:nvSpPr>
        <p:spPr>
          <a:xfrm>
            <a:off x="363534" y="2035629"/>
            <a:ext cx="11708721" cy="31786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E056F6-ACA6-4641-B309-F9AC0B7000CD}"/>
              </a:ext>
            </a:extLst>
          </p:cNvPr>
          <p:cNvSpPr txBox="1"/>
          <p:nvPr/>
        </p:nvSpPr>
        <p:spPr>
          <a:xfrm>
            <a:off x="830446" y="868523"/>
            <a:ext cx="410881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/>
              <a:t>行目は、変数名を設定します。</a:t>
            </a:r>
            <a:endParaRPr kumimoji="1" lang="en-US" altLang="ja-JP" dirty="0"/>
          </a:p>
          <a:p>
            <a:r>
              <a:rPr kumimoji="1" lang="ja-JP" altLang="en-US"/>
              <a:t>空白にするとコメント枠になります。</a:t>
            </a:r>
            <a:endParaRPr kumimoji="1" lang="en-US" altLang="ja-JP" dirty="0"/>
          </a:p>
          <a:p>
            <a:r>
              <a:rPr kumimoji="1" lang="ja-JP" altLang="en-US"/>
              <a:t>注意点：スネークケースは</a:t>
            </a:r>
            <a:r>
              <a:rPr kumimoji="1" lang="en-US" altLang="ja-JP" dirty="0"/>
              <a:t>NG</a:t>
            </a:r>
            <a:r>
              <a:rPr kumimoji="1" lang="ja-JP" altLang="en-US"/>
              <a:t>です。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795889-2C66-1044-903E-9DFB93996874}"/>
              </a:ext>
            </a:extLst>
          </p:cNvPr>
          <p:cNvSpPr txBox="1"/>
          <p:nvPr/>
        </p:nvSpPr>
        <p:spPr>
          <a:xfrm>
            <a:off x="830447" y="4046564"/>
            <a:ext cx="41088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２行目以降</a:t>
            </a:r>
            <a:r>
              <a:rPr kumimoji="1" lang="ja-JP" altLang="en-US"/>
              <a:t>は、データ群になります。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4339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57BD0E6-E3D4-114C-92C2-43F022F5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" y="615958"/>
            <a:ext cx="4640263" cy="310230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6AD25B5-1245-494D-A17F-4D88DC9F7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5" y="4571111"/>
            <a:ext cx="5705561" cy="346075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961ACD0-EA39-5E47-9C61-75E206519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139" y="646331"/>
            <a:ext cx="6197600" cy="66802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6281E1-E690-3C4E-AD45-52952DD64771}"/>
              </a:ext>
            </a:extLst>
          </p:cNvPr>
          <p:cNvSpPr txBox="1"/>
          <p:nvPr/>
        </p:nvSpPr>
        <p:spPr>
          <a:xfrm>
            <a:off x="92831" y="-1489"/>
            <a:ext cx="6933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26. Resources</a:t>
            </a:r>
            <a:r>
              <a:rPr kumimoji="1" lang="ja-JP" altLang="en-US"/>
              <a:t>に</a:t>
            </a:r>
            <a:r>
              <a:rPr kumimoji="1" lang="en-US" altLang="ja-JP" dirty="0" err="1"/>
              <a:t>master_data</a:t>
            </a:r>
            <a:r>
              <a:rPr kumimoji="1" lang="ja-JP" altLang="en-US"/>
              <a:t>フォルダを作成します。</a:t>
            </a:r>
            <a:endParaRPr kumimoji="1" lang="en-US" altLang="ja-JP" dirty="0"/>
          </a:p>
          <a:p>
            <a:r>
              <a:rPr kumimoji="1" lang="en-US" altLang="ja-JP" dirty="0"/>
              <a:t>Tools/Google</a:t>
            </a:r>
            <a:r>
              <a:rPr kumimoji="1" lang="ja-JP" altLang="en-US"/>
              <a:t>を選び、マスターデータ設定ファイルを作ります。</a:t>
            </a:r>
            <a:endParaRPr kumimoji="1"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6DAE6D-3608-F243-9FCE-846426845554}"/>
              </a:ext>
            </a:extLst>
          </p:cNvPr>
          <p:cNvSpPr txBox="1"/>
          <p:nvPr/>
        </p:nvSpPr>
        <p:spPr>
          <a:xfrm>
            <a:off x="166172" y="3836316"/>
            <a:ext cx="591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27. </a:t>
            </a:r>
            <a:r>
              <a:rPr kumimoji="1" lang="en-US" altLang="ja-JP" dirty="0" err="1"/>
              <a:t>SpredSheetName</a:t>
            </a:r>
            <a:r>
              <a:rPr kumimoji="1" lang="ja-JP" altLang="en-US"/>
              <a:t>、</a:t>
            </a:r>
            <a:r>
              <a:rPr kumimoji="1" lang="en-US" altLang="ja-JP" dirty="0" err="1"/>
              <a:t>WorkSheet</a:t>
            </a:r>
            <a:r>
              <a:rPr kumimoji="1" lang="en-US" altLang="ja-JP" dirty="0"/>
              <a:t> Name</a:t>
            </a:r>
            <a:r>
              <a:rPr kumimoji="1" lang="ja-JP" altLang="en-US"/>
              <a:t>を入力する。</a:t>
            </a:r>
            <a:endParaRPr kumimoji="1" lang="en-US" altLang="ja-JP" dirty="0"/>
          </a:p>
          <a:p>
            <a:r>
              <a:rPr lang="ja-JP" altLang="en-US"/>
              <a:t>その後、</a:t>
            </a:r>
            <a:r>
              <a:rPr lang="en-US" altLang="ja-JP" dirty="0"/>
              <a:t>Import</a:t>
            </a:r>
            <a:r>
              <a:rPr lang="ja-JP" altLang="en-US"/>
              <a:t>を押してください。</a:t>
            </a:r>
            <a:endParaRPr kumimoji="1" lang="en-US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F4CD60-AB66-0E40-8888-224EC5C708FC}"/>
              </a:ext>
            </a:extLst>
          </p:cNvPr>
          <p:cNvSpPr/>
          <p:nvPr/>
        </p:nvSpPr>
        <p:spPr>
          <a:xfrm>
            <a:off x="224239" y="6080244"/>
            <a:ext cx="567215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20BD5A8-52AF-DF4F-B546-84121161E3E9}"/>
              </a:ext>
            </a:extLst>
          </p:cNvPr>
          <p:cNvSpPr txBox="1"/>
          <p:nvPr/>
        </p:nvSpPr>
        <p:spPr>
          <a:xfrm>
            <a:off x="6931745" y="0"/>
            <a:ext cx="5644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28. </a:t>
            </a:r>
            <a:r>
              <a:rPr kumimoji="1" lang="ja-JP" altLang="en-US"/>
              <a:t>シートで作った変数が下図の様に表示されます。</a:t>
            </a:r>
            <a:endParaRPr kumimoji="1" lang="en-US" altLang="ja-JP" dirty="0"/>
          </a:p>
          <a:p>
            <a:r>
              <a:rPr kumimoji="1" lang="en-US" altLang="ja-JP" dirty="0"/>
              <a:t>Type</a:t>
            </a:r>
            <a:r>
              <a:rPr kumimoji="1" lang="ja-JP" altLang="en-US"/>
              <a:t>を設定してください。</a:t>
            </a:r>
            <a:endParaRPr kumimoji="1"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086BE3C-57C4-3E45-8862-DC2305389F6F}"/>
              </a:ext>
            </a:extLst>
          </p:cNvPr>
          <p:cNvSpPr txBox="1"/>
          <p:nvPr/>
        </p:nvSpPr>
        <p:spPr>
          <a:xfrm>
            <a:off x="6295606" y="7568565"/>
            <a:ext cx="547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29. Generate</a:t>
            </a:r>
            <a:r>
              <a:rPr kumimoji="1" lang="ja-JP" altLang="en-US"/>
              <a:t>を押して、スクリプトを出力します。</a:t>
            </a:r>
            <a:endParaRPr kumimoji="1" lang="en-US" altLang="ja-JP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D7AAF6B-5A3C-FD49-96E3-7EA0B459130C}"/>
              </a:ext>
            </a:extLst>
          </p:cNvPr>
          <p:cNvSpPr/>
          <p:nvPr/>
        </p:nvSpPr>
        <p:spPr>
          <a:xfrm>
            <a:off x="6329008" y="7056057"/>
            <a:ext cx="616419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003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435</Words>
  <Application>Microsoft Macintosh PowerPoint</Application>
  <PresentationFormat>ワイド画面</PresentationFormat>
  <Paragraphs>48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山田 真充</dc:creator>
  <cp:lastModifiedBy>山田 真充</cp:lastModifiedBy>
  <cp:revision>10</cp:revision>
  <dcterms:created xsi:type="dcterms:W3CDTF">2019-12-15T03:25:48Z</dcterms:created>
  <dcterms:modified xsi:type="dcterms:W3CDTF">2019-12-15T06:06:53Z</dcterms:modified>
</cp:coreProperties>
</file>